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6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15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b="1" dirty="0"/>
              <a:t>モチベーショングラフ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モチベーション値（％）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Sheet1!$A$2:$A$27</c:f>
              <c:strCache>
                <c:ptCount val="26"/>
                <c:pt idx="0">
                  <c:v>0歳</c:v>
                </c:pt>
                <c:pt idx="1">
                  <c:v>1歳</c:v>
                </c:pt>
                <c:pt idx="2">
                  <c:v>2歳</c:v>
                </c:pt>
                <c:pt idx="3">
                  <c:v>3歳</c:v>
                </c:pt>
                <c:pt idx="4">
                  <c:v>4歳</c:v>
                </c:pt>
                <c:pt idx="5">
                  <c:v>5歳</c:v>
                </c:pt>
                <c:pt idx="6">
                  <c:v>6歳</c:v>
                </c:pt>
                <c:pt idx="7">
                  <c:v>7歳</c:v>
                </c:pt>
                <c:pt idx="8">
                  <c:v>8歳</c:v>
                </c:pt>
                <c:pt idx="9">
                  <c:v>9歳</c:v>
                </c:pt>
                <c:pt idx="10">
                  <c:v>10歳</c:v>
                </c:pt>
                <c:pt idx="11">
                  <c:v>11歳</c:v>
                </c:pt>
                <c:pt idx="12">
                  <c:v>12歳</c:v>
                </c:pt>
                <c:pt idx="13">
                  <c:v>13歳</c:v>
                </c:pt>
                <c:pt idx="14">
                  <c:v>14歳</c:v>
                </c:pt>
                <c:pt idx="15">
                  <c:v>15歳</c:v>
                </c:pt>
                <c:pt idx="16">
                  <c:v>16歳</c:v>
                </c:pt>
                <c:pt idx="17">
                  <c:v>17歳</c:v>
                </c:pt>
                <c:pt idx="18">
                  <c:v>18歳</c:v>
                </c:pt>
                <c:pt idx="19">
                  <c:v>19歳</c:v>
                </c:pt>
                <c:pt idx="20">
                  <c:v>20歳</c:v>
                </c:pt>
                <c:pt idx="21">
                  <c:v>21歳</c:v>
                </c:pt>
                <c:pt idx="22">
                  <c:v>22歳</c:v>
                </c:pt>
                <c:pt idx="23">
                  <c:v>23歳</c:v>
                </c:pt>
                <c:pt idx="24">
                  <c:v>24歳</c:v>
                </c:pt>
                <c:pt idx="25">
                  <c:v>25歳</c:v>
                </c:pt>
              </c:strCache>
            </c:strRef>
          </c:cat>
          <c:val>
            <c:numRef>
              <c:f>Sheet1!$B$2:$B$27</c:f>
              <c:numCache>
                <c:formatCode>0%</c:formatCode>
                <c:ptCount val="26"/>
                <c:pt idx="0">
                  <c:v>0.5</c:v>
                </c:pt>
                <c:pt idx="1">
                  <c:v>0.6</c:v>
                </c:pt>
                <c:pt idx="2">
                  <c:v>0.7</c:v>
                </c:pt>
                <c:pt idx="3">
                  <c:v>0.8</c:v>
                </c:pt>
                <c:pt idx="4">
                  <c:v>0.9</c:v>
                </c:pt>
                <c:pt idx="5">
                  <c:v>0.95</c:v>
                </c:pt>
                <c:pt idx="6">
                  <c:v>0.5</c:v>
                </c:pt>
                <c:pt idx="7">
                  <c:v>0.4</c:v>
                </c:pt>
                <c:pt idx="8">
                  <c:v>0.3</c:v>
                </c:pt>
                <c:pt idx="9">
                  <c:v>0.2</c:v>
                </c:pt>
                <c:pt idx="10">
                  <c:v>0.1</c:v>
                </c:pt>
                <c:pt idx="11">
                  <c:v>0</c:v>
                </c:pt>
                <c:pt idx="12">
                  <c:v>-0.2</c:v>
                </c:pt>
                <c:pt idx="13">
                  <c:v>-0.4</c:v>
                </c:pt>
                <c:pt idx="14">
                  <c:v>-0.6</c:v>
                </c:pt>
                <c:pt idx="15">
                  <c:v>-0.8</c:v>
                </c:pt>
                <c:pt idx="16">
                  <c:v>-0.95</c:v>
                </c:pt>
                <c:pt idx="17">
                  <c:v>0.5</c:v>
                </c:pt>
                <c:pt idx="18">
                  <c:v>0.55000000000000004</c:v>
                </c:pt>
                <c:pt idx="19">
                  <c:v>0.6</c:v>
                </c:pt>
                <c:pt idx="20">
                  <c:v>0.8</c:v>
                </c:pt>
                <c:pt idx="21">
                  <c:v>0.5</c:v>
                </c:pt>
                <c:pt idx="22">
                  <c:v>0.5</c:v>
                </c:pt>
                <c:pt idx="23">
                  <c:v>0.5</c:v>
                </c:pt>
                <c:pt idx="24">
                  <c:v>0.5</c:v>
                </c:pt>
                <c:pt idx="25">
                  <c:v>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7C8-4BC5-A2A0-52685FCD85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24132320"/>
        <c:axId val="1524129824"/>
      </c:lineChart>
      <c:catAx>
        <c:axId val="1524132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524129824"/>
        <c:crosses val="autoZero"/>
        <c:auto val="1"/>
        <c:lblAlgn val="ctr"/>
        <c:lblOffset val="100"/>
        <c:noMultiLvlLbl val="0"/>
      </c:catAx>
      <c:valAx>
        <c:axId val="1524129824"/>
        <c:scaling>
          <c:orientation val="minMax"/>
          <c:max val="1"/>
          <c:min val="-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524132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B8E832-B58B-4FA5-B289-3065982D11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6869875-0228-4B63-800B-8C692AEC23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C70795-AAF2-4D23-956F-C35104691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1BCFA-15CE-4FFA-8D8A-9ED778EC9A77}" type="datetimeFigureOut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F3696EB-295A-4878-92A5-0571B20A3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7AA4F4-ABA0-486E-9C08-29A845BCD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F151-BB00-4281-8119-861D5BD44C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5451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6A9C57-278C-46B1-B753-0C0A66570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DE1D2E7-97EF-4E25-B9AD-9B093A670B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1A026E-40A7-4AB2-9696-9739108B7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1BCFA-15CE-4FFA-8D8A-9ED778EC9A77}" type="datetimeFigureOut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98E7F5-733D-4E2E-B463-89173EABF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D318FF7-E931-4F24-BD81-58F76D76E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F151-BB00-4281-8119-861D5BD44C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5003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9FE3E35-B1C4-4867-B6E7-B6B3E2E536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21A9141-042F-45B8-A1DB-DF84E15503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451CA59-A687-4E67-8975-32C511FCE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1BCFA-15CE-4FFA-8D8A-9ED778EC9A77}" type="datetimeFigureOut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0D77FB-EF36-46C3-AE0E-7D930B049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7C6D17-79EB-48D5-95EF-3FEE1F393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F151-BB00-4281-8119-861D5BD44C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6776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BF07B9-ADD8-4C72-AABB-EEFC18C98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001CD09-FB93-48E0-A349-89E59F26ED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B74082-A1EC-4E09-A735-E3B430FB4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1BCFA-15CE-4FFA-8D8A-9ED778EC9A77}" type="datetimeFigureOut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4D7949B-71BD-4D1E-9273-CA25363B9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B75A0EF-7151-4456-8E07-1C6D1809C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F151-BB00-4281-8119-861D5BD44C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2088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15A125-DDBA-411D-B3C4-92576BEA1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BE26FB5-6094-4CA9-9EAB-80A1DB4648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D215E2-6682-4A40-87AF-DB91D1F44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1BCFA-15CE-4FFA-8D8A-9ED778EC9A77}" type="datetimeFigureOut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5AE502-C415-4E1D-A750-DA83DCA59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18D1E06-1274-40D2-867C-08744821E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F151-BB00-4281-8119-861D5BD44C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93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D0B796-0138-4AB8-BE31-E1024F93A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D4C72FD-9E65-4F04-AC4B-3B09CBDFE7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B5250C2-1255-425B-B9F4-C006DCE5FD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5D68D50-2B1A-4EC3-9972-36B57D507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1BCFA-15CE-4FFA-8D8A-9ED778EC9A77}" type="datetimeFigureOut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0C9B376-F3B3-49D6-8314-6D16D954B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DF4FE16-FDA7-4C09-A762-9F20F7BB5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F151-BB00-4281-8119-861D5BD44C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44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830886-F8F8-4845-B1FA-2DB226752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2F542CD-9DEC-4133-8701-9BC7FC4C0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8C55A43-B5DB-4B0C-A787-BBCAD50608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D05DE9C-947B-4D35-BA68-C90A1CEE7A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E475962-1FE0-4E24-936E-58F1D9A934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38B8746-BB25-4C97-A8D6-2BBA9107D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1BCFA-15CE-4FFA-8D8A-9ED778EC9A77}" type="datetimeFigureOut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80BFDC0-37B3-4248-8636-3F0E1C26F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272E45A-C7FE-4001-98B1-CBFA4A261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F151-BB00-4281-8119-861D5BD44C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6144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98CB34-3FD1-43B1-A71D-C9167F531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937B7C1-5689-453E-8237-E524AEBCB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1BCFA-15CE-4FFA-8D8A-9ED778EC9A77}" type="datetimeFigureOut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F384959-7664-4EC1-99B4-522AE61F3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F22F27B-C833-47D7-A510-25BDD2651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F151-BB00-4281-8119-861D5BD44C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8281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A786C9F-4038-4AF7-8767-C16CA84C1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1BCFA-15CE-4FFA-8D8A-9ED778EC9A77}" type="datetimeFigureOut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667442A-E5F8-4D2F-A20B-7F7B1EBF7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53E5AD3-71B8-4C9A-836D-0803B56DB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F151-BB00-4281-8119-861D5BD44C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1369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851B64-ECDD-453C-947F-AF688CA3E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E09911-A69A-4BE3-8C89-196779AB17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53C7EDB-EC81-4C64-86EF-578B37C8C7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8A9843A-C836-4D2D-9C3A-CA4BE6FA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1BCFA-15CE-4FFA-8D8A-9ED778EC9A77}" type="datetimeFigureOut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0C4E01F-6EB4-4BAF-B586-17D97BB74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7A779E1-AE3C-4151-BFDD-952DE6B39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F151-BB00-4281-8119-861D5BD44C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9161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81721C-2EE6-493B-80C7-FE8DB2317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1583F3F-E301-415F-8A1C-E05CCB2955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CA2D8DF-6172-43F4-A664-AB173493D2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97CB1B6-82AB-4232-9AEC-3B704EC7F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1BCFA-15CE-4FFA-8D8A-9ED778EC9A77}" type="datetimeFigureOut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F4E6992-449F-43CF-BDFB-799427C24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D38AA06-B690-4F06-A743-4F9A3D9B5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F151-BB00-4281-8119-861D5BD44C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0594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9F13255-455B-4D1B-B748-3E2DFC4CF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CE1B47-1BA8-490F-BB47-6259E98F8A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7B9B80-78B8-4AB4-811C-7C53926920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1BCFA-15CE-4FFA-8D8A-9ED778EC9A77}" type="datetimeFigureOut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D2FF0C-AF93-4703-8F73-1B1600B46F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DE13EB0-73E1-46AE-9445-5562844498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1F151-BB00-4281-8119-861D5BD44C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780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グラフ 20">
            <a:extLst>
              <a:ext uri="{FF2B5EF4-FFF2-40B4-BE49-F238E27FC236}">
                <a16:creationId xmlns:a16="http://schemas.microsoft.com/office/drawing/2014/main" id="{DBE4E704-5482-4399-BC83-6036B49AAE5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12248156"/>
              </p:ext>
            </p:extLst>
          </p:nvPr>
        </p:nvGraphicFramePr>
        <p:xfrm>
          <a:off x="342900" y="198939"/>
          <a:ext cx="115824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90C2607B-D68D-4C63-B72A-FCBCB8B57173}"/>
              </a:ext>
            </a:extLst>
          </p:cNvPr>
          <p:cNvSpPr/>
          <p:nvPr/>
        </p:nvSpPr>
        <p:spPr>
          <a:xfrm>
            <a:off x="6003985" y="927152"/>
            <a:ext cx="2417225" cy="788292"/>
          </a:xfrm>
          <a:prstGeom prst="round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en-US" altLang="ja-JP" b="1" dirty="0">
                <a:solidFill>
                  <a:schemeClr val="accent1"/>
                </a:solidFill>
              </a:rPr>
              <a:t>17</a:t>
            </a:r>
            <a:r>
              <a:rPr kumimoji="1" lang="ja-JP" altLang="en-US" b="1" dirty="0">
                <a:solidFill>
                  <a:schemeClr val="accent1"/>
                </a:solidFill>
              </a:rPr>
              <a:t>歳</a:t>
            </a:r>
            <a:endParaRPr kumimoji="1" lang="en-US" altLang="ja-JP" b="1" dirty="0">
              <a:solidFill>
                <a:schemeClr val="accent1"/>
              </a:solidFill>
            </a:endParaRPr>
          </a:p>
          <a:p>
            <a:pPr algn="l"/>
            <a:r>
              <a:rPr kumimoji="1" lang="ja-JP" altLang="en-US" sz="1000" dirty="0"/>
              <a:t>年齢に応じた具体的な出来事と当時の思考や行動、状況を振り返り記載する</a:t>
            </a:r>
          </a:p>
        </p:txBody>
      </p: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10235BE0-8F4D-4004-90CD-69F5149DFCD5}"/>
              </a:ext>
            </a:extLst>
          </p:cNvPr>
          <p:cNvCxnSpPr>
            <a:cxnSpLocks/>
          </p:cNvCxnSpPr>
          <p:nvPr/>
        </p:nvCxnSpPr>
        <p:spPr>
          <a:xfrm>
            <a:off x="7711944" y="1715444"/>
            <a:ext cx="476092" cy="460979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4475AEFE-0DE9-4A1D-B81F-454F1C094E93}"/>
              </a:ext>
            </a:extLst>
          </p:cNvPr>
          <p:cNvSpPr txBox="1"/>
          <p:nvPr/>
        </p:nvSpPr>
        <p:spPr>
          <a:xfrm>
            <a:off x="342900" y="6474395"/>
            <a:ext cx="760709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b="1" dirty="0">
                <a:solidFill>
                  <a:schemeClr val="accent1"/>
                </a:solidFill>
              </a:rPr>
              <a:t>※</a:t>
            </a:r>
            <a:r>
              <a:rPr kumimoji="1" lang="ja-JP" altLang="en-US" sz="1050" b="1" dirty="0">
                <a:solidFill>
                  <a:schemeClr val="accent1"/>
                </a:solidFill>
              </a:rPr>
              <a:t>データの編集は、グラフの上にカーソルを合わせ右クリック「データの編集」から行ってください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2822539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44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dubb.office@gmail.com</dc:creator>
  <cp:lastModifiedBy>dubb.office@gmail.com</cp:lastModifiedBy>
  <cp:revision>2</cp:revision>
  <dcterms:created xsi:type="dcterms:W3CDTF">2021-12-21T02:26:51Z</dcterms:created>
  <dcterms:modified xsi:type="dcterms:W3CDTF">2021-12-21T03:22:52Z</dcterms:modified>
</cp:coreProperties>
</file>